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146980"/>
          </a:xfrm>
        </p:spPr>
        <p:txBody>
          <a:bodyPr/>
          <a:lstStyle/>
          <a:p>
            <a:r>
              <a:rPr lang="en-US" dirty="0"/>
              <a:t>Ezekiel 4-5 </a:t>
            </a:r>
          </a:p>
          <a:p>
            <a:r>
              <a:rPr lang="en-US" dirty="0"/>
              <a:t>"The Siege"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805" y="3470514"/>
            <a:ext cx="6041694" cy="302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0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10497312" cy="85344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/>
              <a:t>THE SIEGE (4:1-5:4)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362200"/>
            <a:ext cx="5894832" cy="3817937"/>
          </a:xfrm>
        </p:spPr>
        <p:txBody>
          <a:bodyPr>
            <a:normAutofit/>
          </a:bodyPr>
          <a:lstStyle/>
          <a:p>
            <a:r>
              <a:rPr lang="en-US" sz="3200" b="1" dirty="0"/>
              <a:t>Siege Operations (4:1-3)</a:t>
            </a:r>
            <a:endParaRPr lang="en-US" sz="3200" dirty="0"/>
          </a:p>
          <a:p>
            <a:r>
              <a:rPr lang="en-US" sz="3200" b="1" dirty="0"/>
              <a:t>Siege Duration (4:4-8)</a:t>
            </a:r>
            <a:endParaRPr lang="en-US" sz="3200" dirty="0"/>
          </a:p>
          <a:p>
            <a:r>
              <a:rPr lang="en-US" sz="3200" b="1" dirty="0"/>
              <a:t>Siege Conditions (4:9-17)</a:t>
            </a:r>
            <a:endParaRPr lang="en-US" sz="3200" dirty="0"/>
          </a:p>
          <a:p>
            <a:r>
              <a:rPr lang="en-US" sz="3200" b="1" dirty="0"/>
              <a:t>Siege Results (5:1-4)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08027"/>
            <a:ext cx="3124200" cy="417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10421112" cy="85344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/>
              <a:t>EXPLANATION OF THE SIEGE (5:5-17)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905000"/>
            <a:ext cx="7848600" cy="4275137"/>
          </a:xfrm>
        </p:spPr>
        <p:txBody>
          <a:bodyPr>
            <a:normAutofit/>
          </a:bodyPr>
          <a:lstStyle/>
          <a:p>
            <a:r>
              <a:rPr lang="en-US" sz="3200" b="1" dirty="0"/>
              <a:t>Reasons for the Siege (5:5-12)</a:t>
            </a:r>
          </a:p>
          <a:p>
            <a:pPr lvl="1"/>
            <a:r>
              <a:rPr lang="en-US" sz="2400" b="1" dirty="0"/>
              <a:t>God gives reasons…. </a:t>
            </a:r>
          </a:p>
          <a:p>
            <a:pPr marL="274320" lvl="1" indent="0">
              <a:buNone/>
            </a:pPr>
            <a:endParaRPr lang="en-US" sz="2200" b="1" dirty="0"/>
          </a:p>
          <a:p>
            <a:r>
              <a:rPr lang="en-US" sz="3200" b="1" dirty="0"/>
              <a:t>Results of the Siege (5:13-17)</a:t>
            </a:r>
          </a:p>
          <a:p>
            <a:pPr lvl="1"/>
            <a:r>
              <a:rPr lang="en-US" sz="2400" b="1" dirty="0"/>
              <a:t>What effect on God?</a:t>
            </a:r>
          </a:p>
          <a:p>
            <a:pPr lvl="1"/>
            <a:r>
              <a:rPr lang="en-US" sz="2400" b="1" dirty="0"/>
              <a:t>What effect on "the nations"?</a:t>
            </a:r>
          </a:p>
          <a:p>
            <a:pPr lvl="1"/>
            <a:r>
              <a:rPr lang="en-US" sz="2400" b="1" dirty="0"/>
              <a:t>What effect on the inhabitants of Jerusalem? 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1148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0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View_16x9</Template>
  <TotalTime>124</TotalTime>
  <Words>76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Ezekiel 4-5  "The Siege"</vt:lpstr>
      <vt:lpstr>THE SIEGE (4:1-5:4)</vt:lpstr>
      <vt:lpstr>EXPLANATION OF THE SIEGE (5:5-17)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Shotts</dc:creator>
  <cp:lastModifiedBy>Marc Shotts</cp:lastModifiedBy>
  <cp:revision>20</cp:revision>
  <dcterms:created xsi:type="dcterms:W3CDTF">2016-08-02T21:23:27Z</dcterms:created>
  <dcterms:modified xsi:type="dcterms:W3CDTF">2016-08-03T19:49:10Z</dcterms:modified>
</cp:coreProperties>
</file>